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262" r:id="rId3"/>
    <p:sldId id="265" r:id="rId4"/>
    <p:sldId id="266" r:id="rId5"/>
    <p:sldId id="267" r:id="rId6"/>
    <p:sldId id="268" r:id="rId7"/>
    <p:sldId id="269" r:id="rId8"/>
    <p:sldId id="286" r:id="rId9"/>
    <p:sldId id="288" r:id="rId10"/>
    <p:sldId id="314" r:id="rId11"/>
    <p:sldId id="289" r:id="rId12"/>
    <p:sldId id="312" r:id="rId13"/>
    <p:sldId id="290" r:id="rId14"/>
    <p:sldId id="293" r:id="rId15"/>
    <p:sldId id="294" r:id="rId16"/>
    <p:sldId id="292" r:id="rId17"/>
    <p:sldId id="313" r:id="rId18"/>
    <p:sldId id="295" r:id="rId19"/>
    <p:sldId id="296" r:id="rId20"/>
    <p:sldId id="297" r:id="rId21"/>
    <p:sldId id="316" r:id="rId22"/>
    <p:sldId id="317" r:id="rId23"/>
    <p:sldId id="310" r:id="rId24"/>
    <p:sldId id="318" r:id="rId25"/>
    <p:sldId id="31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09" autoAdjust="0"/>
    <p:restoredTop sz="74552" autoAdjust="0"/>
  </p:normalViewPr>
  <p:slideViewPr>
    <p:cSldViewPr>
      <p:cViewPr varScale="1">
        <p:scale>
          <a:sx n="53" d="100"/>
          <a:sy n="53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1F3F0-84CF-4229-B429-16067FDA480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B8900-D76A-4738-B614-FF1F30E68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4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স্বাগতমে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ছবি ছাড়া আপনি যে কোন রোগাক্রান্ত পাতার ছবি ব্যবহার করতে পারেন। ভালো ক্লাস করা আপনার কৌশলের উপর নির্ভর করবে।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রোগ দমন করতে হলে জমি প্রস্তুত সম্পর্কে</a:t>
            </a:r>
            <a:r>
              <a:rPr lang="bn-BD" baseline="0" dirty="0" smtClean="0"/>
              <a:t> এবং ঔষধ ব্যবহার করার ধারনা প্রদান করতে হবে।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মাঠ</a:t>
            </a:r>
            <a:r>
              <a:rPr lang="bn-BD" baseline="0" dirty="0" smtClean="0"/>
              <a:t> থেকে ফসল সংগ্রহ করে সরাসরি গুদামে বা বিক্রয় করার নিমিত্তে  প্রেরণ করা যায় । তাতে খরচ কম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সকল প্রকার মাড়াই করার চিত্র দেখানো</a:t>
            </a:r>
            <a:r>
              <a:rPr lang="bn-BD" baseline="0" dirty="0" smtClean="0"/>
              <a:t> হয়েছে। আপনি শিক্ষার্থীদের মুখ থেকে আর কী উপায়ে মাড়াই করা যায় তা বের করতে চেষ্টা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প্রথমত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আপনি শিক্ষার্থীদের দুটি দলে ভাগ করে দিবেন। কাজ করে উপস্থাপনের জন্য পুরষ্কার দেওয়া যেতে পারে। তাতে কাজের প্রতি আগ্রহ বাড়বে।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আপনার পছন্দ</a:t>
            </a:r>
            <a:r>
              <a:rPr lang="bn-BD" baseline="0" dirty="0" smtClean="0"/>
              <a:t> মত যে কোন ভিডিও দেখাতে পারবেন।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4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আপনার কৌশল</a:t>
            </a:r>
            <a:r>
              <a:rPr lang="bn-BD" baseline="0" dirty="0" smtClean="0"/>
              <a:t> প্রয়োগ করেন।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4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আপনি সৃজনশীল</a:t>
            </a:r>
            <a:r>
              <a:rPr lang="bn-BD" baseline="0" dirty="0" smtClean="0"/>
              <a:t> প্রশ্নের ঘ নং প্রশ্ন প্রদান করতে পারেন। অর্থাৎ্চার নম্বরের প্রশ্ন প্রদান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শিক্ষকমণ্ডলী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অবশ্যই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ইহা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মনগড়া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মন্ত্রণালয়য়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মাউশি,এন্সিটিবি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এটুআই-এর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কর্মকর্তাবৃন্দসহ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অভিজ্ঞ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শিক্ষকমণ্ডলী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পরামর্শ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সম্পাদন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    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8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শ্রদ্ধেয়</a:t>
            </a:r>
            <a:r>
              <a:rPr lang="bn-BD" sz="2400" baseline="0" dirty="0" smtClean="0">
                <a:latin typeface="NikoshBAN" pitchFamily="2" charset="0"/>
                <a:cs typeface="NikoshBAN" pitchFamily="2" charset="0"/>
              </a:rPr>
              <a:t> শিক্ষক মন্ডলী আপনাদের সুবিধামত ইমেজ ব্যবহার করতে পারেন।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ক্লাসটি</a:t>
            </a:r>
            <a:r>
              <a:rPr lang="bn-BD" baseline="0" dirty="0" smtClean="0"/>
              <a:t> উপস্থাপনের জন্য আপনাকে অনেক ধন্যবাদ।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বেশী</a:t>
            </a:r>
            <a:r>
              <a:rPr lang="bn-BD" baseline="0" dirty="0" smtClean="0"/>
              <a:t> সময় এই স্লাইড টি দেখানোর প্রয়োজন নেই।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শ্রদ্ধেয়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শিক্ষকমণ্ডলী আপনারা এখানে মিশ্র চাষের জন্য অন্য কোনো ছবি ব্যাবহার করতে পারেন। তবে যে ছবিটি ব্যবহার করবেন তাতে যেন শিক্ষার্থীদের নিকট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1200" smtClean="0">
                <a:latin typeface="NikoshBAN" pitchFamily="2" charset="0"/>
                <a:cs typeface="NikoshBAN" pitchFamily="2" charset="0"/>
              </a:rPr>
              <a:t>ভুট্টা চাষে পরিচর্যা</a:t>
            </a:r>
            <a:r>
              <a:rPr lang="bn-BD" sz="1200" baseline="0" smtClean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উত্তর আসে।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স্লাইডটিতে ক্লিক করে প্রশ্ন এনে প্রশ্ন করতে হবে যে ছবিগুলো দেখে আমরা কী বুঝতে পারছি? তারপর কৌশলে শিক্ষার্থীদের নিকট থেকে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ভুট্টা চাষে পরিচর্যা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উত্তরটি বের করতে হবে। প্রয়োজনে পরোক্ষভাবে সাহায্য করতে পারেন তবে সরাসরি উত্তর দেবেন না। এতে শিক্ষার্থীদের পড়ার প্রতি মনযোগ আকর্ষন করবে।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শিক্ষার্থীর মুখ থেকে এই ভুট্টা চাষেএবং ফসল সংগ্রহ করার  কথা টি বের করতে চেষ্টা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শিখনফল অনুযায়ী পড়াতে চেষ্টা করবেন। বিভিন্ন উপকরণ ব্যবহার করতে পারেনযা পড়াবেন তার উপর থেকেই মূল্যায়ন করবেন।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আরও</a:t>
            </a:r>
            <a:r>
              <a:rPr lang="bn-BD" baseline="0" dirty="0" smtClean="0"/>
              <a:t> ভালো সেচের ছবি দেখানো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আপনি আরও</a:t>
            </a:r>
            <a:r>
              <a:rPr lang="bn-BD" baseline="0" dirty="0" smtClean="0"/>
              <a:t> ভালো প্রশ্ন করে একক কাজ প্রদান করতে পারবেন।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CDD8-E085-41CF-BBE8-75443A4BC412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49D-768C-44A6-A058-0674B2FA4FD0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0739-E3DB-403D-B0FE-DCD825C89C8A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CD3C-311A-428A-BC35-DEB7BBEDBC9C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ED1E-2A70-4300-86D3-6C93EF879225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8AD1-6102-474F-91B9-182979BAC91C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6AF5-7FF8-4885-82C0-9589D77ED2C5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376-7C53-45CD-B0F6-2AE1C8322D2C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7E4-68E5-46A2-A0CE-521E4528E158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B5A4-2B0E-4B0D-8EB3-B03492C6B6E2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6904-EA72-4745-B53C-6150739C98C2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58C0-3D5D-4071-AD76-0CEDBF942A7C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purbafaridpur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0487" y="911952"/>
            <a:ext cx="6484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929631" y="1812244"/>
            <a:ext cx="7137779" cy="402771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 সময় প্রয়োজনীয়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স্লাইডের নিচে অর্থাৎ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 করা হয়েছে। আশা করি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 পূর্বে উল্লেখিত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359807"/>
            <a:ext cx="33528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257800"/>
            <a:ext cx="7391400" cy="57888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ভুট্টা চাষে কোন কোন পর্যায়ে সেচ প্রদান করা হয় লিখে দেখাও।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4191000" cy="32766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524000"/>
            <a:ext cx="4191000" cy="32766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nbacterialstalkr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400"/>
            <a:ext cx="2895600" cy="1828799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04800" y="5872817"/>
            <a:ext cx="2819400" cy="604183"/>
          </a:xfrm>
          <a:prstGeom prst="roundRect">
            <a:avLst>
              <a:gd name="adj" fmla="val 236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ভুট্টার কান্ড পচা রোগ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 descr="w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967818"/>
            <a:ext cx="2895600" cy="18288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019800" y="5867400"/>
            <a:ext cx="2819400" cy="578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মোচা ও দানা পচা রোগ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maize_bligh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295400"/>
            <a:ext cx="2895600" cy="18288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Picture 4" descr="Ear-and-Kernel-Rots2.jpg"/>
          <p:cNvPicPr>
            <a:picLocks noChangeAspect="1"/>
          </p:cNvPicPr>
          <p:nvPr/>
        </p:nvPicPr>
        <p:blipFill>
          <a:blip r:embed="rId6"/>
          <a:srcRect b="13439"/>
          <a:stretch>
            <a:fillRect/>
          </a:stretch>
        </p:blipFill>
        <p:spPr>
          <a:xfrm rot="5400000">
            <a:off x="830941" y="769260"/>
            <a:ext cx="1805218" cy="28575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32551"/>
            <a:ext cx="2895600" cy="365125"/>
          </a:xfrm>
        </p:spPr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32551"/>
            <a:ext cx="2133600" cy="365125"/>
          </a:xfrm>
        </p:spPr>
        <p:txBody>
          <a:bodyPr/>
          <a:lstStyle/>
          <a:p>
            <a:fld id="{AD160F91-44A2-4541-9486-14B8CBD8002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plate1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1752600"/>
            <a:ext cx="2438400" cy="309742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04800" y="3200400"/>
            <a:ext cx="2819400" cy="578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ভুট্টার বীজ পচা রোগ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200400"/>
            <a:ext cx="2819400" cy="578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পাতা ঝলসানো রোগ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4953000"/>
            <a:ext cx="2438400" cy="10556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ভুট্টার চারা মরা রোগ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5308" y="381000"/>
            <a:ext cx="4466492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ভুট্টা ফসলের রোগ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1371600"/>
            <a:ext cx="6248400" cy="36576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410200"/>
            <a:ext cx="8305800" cy="9906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ভুট্টা চাষে পোকা দমন করার উপায়গুলো কী কী আলোচনা করে লেখ।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496014"/>
            <a:ext cx="5287108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ভুট্টা ফসলের রোগ দমন পদ্ধতি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rop_imp_maize.JPG"/>
          <p:cNvPicPr>
            <a:picLocks noChangeAspect="1"/>
          </p:cNvPicPr>
          <p:nvPr/>
        </p:nvPicPr>
        <p:blipFill>
          <a:blip r:embed="rId3"/>
          <a:srcRect l="13333" r="10000"/>
          <a:stretch>
            <a:fillRect/>
          </a:stretch>
        </p:blipFill>
        <p:spPr>
          <a:xfrm>
            <a:off x="304800" y="1828800"/>
            <a:ext cx="4038600" cy="30480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Picture 6" descr="1-250x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0" y="1828800"/>
            <a:ext cx="4064000" cy="30480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533400" y="5181600"/>
            <a:ext cx="80772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প্রতিরোধী জাত ব্যবহার করতে হবে।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crop_imp_maiz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838325"/>
            <a:ext cx="4038600" cy="302895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2" name="Picture 21" descr="1-250x250.jpg"/>
          <p:cNvPicPr>
            <a:picLocks noChangeAspect="1"/>
          </p:cNvPicPr>
          <p:nvPr/>
        </p:nvPicPr>
        <p:blipFill>
          <a:blip r:embed="rId6"/>
          <a:srcRect l="15625" t="20000" r="16875" b="17500"/>
          <a:stretch>
            <a:fillRect/>
          </a:stretch>
        </p:blipFill>
        <p:spPr>
          <a:xfrm>
            <a:off x="4800600" y="1828800"/>
            <a:ext cx="4038600" cy="30480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3" name="Rounded Rectangle 22"/>
          <p:cNvSpPr/>
          <p:nvPr/>
        </p:nvSpPr>
        <p:spPr>
          <a:xfrm>
            <a:off x="533400" y="5181600"/>
            <a:ext cx="8077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বীজ বপনের পূর্বে শোধন করে নিতে হবে।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crop_imp_maiz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828800"/>
            <a:ext cx="4038600" cy="30480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5" name="Picture 24" descr="1-250x25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5200" y="1828800"/>
            <a:ext cx="4064000" cy="30480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6" name="Rounded Rectangle 25"/>
          <p:cNvSpPr/>
          <p:nvPr/>
        </p:nvSpPr>
        <p:spPr>
          <a:xfrm>
            <a:off x="533400" y="5181600"/>
            <a:ext cx="80772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ভুট্টা কাটার পর পরিত্যাক্ত অংশ পুড়িয়ে ফেলতে হবে।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crop_imp_maize.JPG"/>
          <p:cNvPicPr>
            <a:picLocks noChangeAspect="1"/>
          </p:cNvPicPr>
          <p:nvPr/>
        </p:nvPicPr>
        <p:blipFill>
          <a:blip r:embed="rId9"/>
          <a:srcRect b="5000"/>
          <a:stretch>
            <a:fillRect/>
          </a:stretch>
        </p:blipFill>
        <p:spPr>
          <a:xfrm>
            <a:off x="304800" y="1828800"/>
            <a:ext cx="4038600" cy="30480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8" name="Picture 27" descr="1-250x25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5200" y="1828801"/>
            <a:ext cx="4064000" cy="3047998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9" name="Rounded Rectangle 28"/>
          <p:cNvSpPr/>
          <p:nvPr/>
        </p:nvSpPr>
        <p:spPr>
          <a:xfrm>
            <a:off x="533400" y="5181600"/>
            <a:ext cx="80772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একই জমিতে বার বার ভুট্টা চাষ বন্ধ করতে হবে।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3" grpId="0" animBg="1"/>
      <p:bldP spid="26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Bolivia-Wheat harv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4038600" cy="2748759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Picture 3" descr="44.jpg"/>
          <p:cNvPicPr>
            <a:picLocks noChangeAspect="1"/>
          </p:cNvPicPr>
          <p:nvPr/>
        </p:nvPicPr>
        <p:blipFill>
          <a:blip r:embed="rId4"/>
          <a:srcRect r="29533" b="23602"/>
          <a:stretch>
            <a:fillRect/>
          </a:stretch>
        </p:blipFill>
        <p:spPr>
          <a:xfrm>
            <a:off x="4724399" y="1905000"/>
            <a:ext cx="4038600" cy="27432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51892" y="588407"/>
            <a:ext cx="5287108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ভুট্টা ফসল সংগ্রহ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5181600"/>
            <a:ext cx="86106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ভুট্টা গাছের মোচা ৭০-৮০%পরিপক্ক হলে ফসল সংগ্রহ করা যাবে।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09212012_Post-harvest-loss-India-maize-AP120702019676_jpg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4245595" cy="3276600"/>
          </a:xfrm>
          <a:prstGeom prst="round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Picture 4" descr="55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76400"/>
            <a:ext cx="4235605" cy="3276600"/>
          </a:xfrm>
          <a:prstGeom prst="round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51892" y="512207"/>
            <a:ext cx="5287108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ভুট্টা ফসল শুকানো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5181600"/>
            <a:ext cx="80772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মোচা সংগ্রহের পর ৪-৫ দিন রোদে শুকাতে হবে।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80d400fde36600d8677f692f9ea32f14-3.jpg"/>
          <p:cNvPicPr>
            <a:picLocks noChangeAspect="1"/>
          </p:cNvPicPr>
          <p:nvPr/>
        </p:nvPicPr>
        <p:blipFill>
          <a:blip r:embed="rId3"/>
          <a:srcRect l="-253"/>
          <a:stretch>
            <a:fillRect/>
          </a:stretch>
        </p:blipFill>
        <p:spPr>
          <a:xfrm>
            <a:off x="2438400" y="4191000"/>
            <a:ext cx="4343400" cy="23622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4"/>
          <a:srcRect r="9824"/>
          <a:stretch>
            <a:fillRect/>
          </a:stretch>
        </p:blipFill>
        <p:spPr>
          <a:xfrm>
            <a:off x="4953000" y="1219200"/>
            <a:ext cx="3810000" cy="28194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219200"/>
            <a:ext cx="3810000" cy="2861732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05000" y="304800"/>
            <a:ext cx="5287108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ভুট্টা ফসল মাড়াই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3048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43000"/>
            <a:ext cx="6172200" cy="3652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4800600"/>
            <a:ext cx="8001000" cy="16002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প্রিয় শিক্ষার্থীবৃন্দ দুটি দলে ভাগ হয়ে যাও, একটি দল ভুট্টা ফসলের   রোগ দমন পদ্ধতি এবং অন্য দল ভুট্টা সংগ্রহ করার পদ্ধতি সম্পর্কে পোস্টার কাগজে লিখে শ্রেণিতে উপস্থাপন কর।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6858000" cy="1093768"/>
          </a:xfrm>
          <a:prstGeom prst="star3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915E-1161-4054-91F7-75EE0522D54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4876800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ভিডিওটিতে আমরা কী দেখতে পেলাম?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71900" y="285432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2854325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4876800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ভুট্টা সংগ্রহ ও মাড়াই।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49008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20" y="1295400"/>
            <a:ext cx="6307380" cy="3640172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38400" y="304800"/>
            <a:ext cx="41910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ভুট্টা গাছের জীবনকাল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029200"/>
            <a:ext cx="8001000" cy="11918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রবি মৌসুমে ভুট্টা গাছের জীবনকাল ১৩৫-১৫৫ দিন এবং খরিপ মৌসুমে জীবনকাল  ৯০-১১০ দিন।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08" y="685800"/>
            <a:ext cx="7794884" cy="54102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447800" y="2645698"/>
            <a:ext cx="63246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199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99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71600"/>
            <a:ext cx="6307380" cy="3479933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38400" y="304800"/>
            <a:ext cx="41910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ভুট্টার ফলন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029200"/>
            <a:ext cx="8001000" cy="6469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জাত ও মৌসুম ভেদে ভুট্টার ফলন ৩.৫-৮.৫ টন হয়ে থাকে।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181600"/>
            <a:ext cx="4572000" cy="12253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ভুট্টা  সংগ্রহের উপযুক্ত সময় কোনটি?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599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মোচার রং কাল হলে।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মোচা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কাঁচা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থাকতে।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মোচা মাটিতে পড়লে।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খ) মোচা চকচকে খইয়ের রং ধারন করলে।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26" y="33528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২।কোন মৌসুমে ভুট্টার ফলন বেশী হয়?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0126" y="44958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বর্ষাকালে।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43452" y="44958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কোনটি নয়।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90600" y="3962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খরিপ মৌসুমে।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33926" y="3962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রবি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মৌসুমে।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224351" y="3018295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90600" y="4800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90600" y="4267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0" y="27551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1430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রবি মৌসুমে ভুট্টার জীবনকাল কতদিন?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599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১১০-১২০ দিন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599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১৩০-১৪০ দিন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১৩৫-১৫৫ দিন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১২৫-১৫৫ দিন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1" y="28194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বাংলাদেশে ভুট্টা বপনের উপযুক্ত সময় কোনটি?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24400" y="4267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4400" y="4800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362200" y="5334000"/>
            <a:ext cx="4419600" cy="1219200"/>
          </a:xfrm>
          <a:prstGeom prst="roundRect">
            <a:avLst/>
          </a:prstGeom>
        </p:spPr>
      </p:pic>
      <p:pic>
        <p:nvPicPr>
          <p:cNvPr id="27" name="Picture 26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327827"/>
            <a:ext cx="4572000" cy="1225373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0601" y="3886200"/>
            <a:ext cx="17526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6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i)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জুন - জুলাই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অক্টোবর - নভেম্বর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ফেব্রুয়ারি –মার্চ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1224351" y="3018295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617" y="1143000"/>
            <a:ext cx="5219165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95600" y="381000"/>
            <a:ext cx="3352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996577"/>
            <a:ext cx="8153400" cy="13280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ভুট্টা সংগ্রহ ও মাড়াই করার পদ্ধতি  এবং ফলন  সম্পর্কে বর্ণনা কর।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MC_Apurba</a:t>
            </a:r>
            <a:r>
              <a:rPr lang="en-US" dirty="0" smtClean="0"/>
              <a:t> Agriculture C7</a:t>
            </a:r>
            <a:r>
              <a:rPr lang="bn-BD" dirty="0" smtClean="0"/>
              <a:t>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5" y="418679"/>
            <a:ext cx="8230749" cy="602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2366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-photo-frames-free-download-for-mobile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"/>
            <a:ext cx="9144000" cy="6857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4266962"/>
            <a:ext cx="6858000" cy="16004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  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pic>
        <p:nvPicPr>
          <p:cNvPr id="4" name="Picture 3" descr="wheat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" y="1"/>
            <a:ext cx="9130473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35052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4343400" cy="2286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অপূর্ব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০১৭১৪০৪৬৯৬৪ </a:t>
            </a:r>
          </a:p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apurbafaridpur@gmail.com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FE9EE-A52A-4066-B68D-BE786371EA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752600"/>
            <a:ext cx="1828800" cy="18288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0" y="278547"/>
            <a:ext cx="2895600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114800"/>
            <a:ext cx="3581400" cy="22814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সপ্তম শ্রেণি</a:t>
            </a:r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কৃষিজ উৎপাদন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937" y="1524000"/>
            <a:ext cx="1686462" cy="225136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953000" y="1371600"/>
            <a:ext cx="0" cy="470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Agriculture </a:t>
            </a:r>
            <a:r>
              <a:rPr lang="en-US" dirty="0" err="1" smtClean="0"/>
              <a:t>cl</a:t>
            </a:r>
            <a:r>
              <a:rPr lang="en-US" dirty="0" smtClean="0"/>
              <a:t> 7</a:t>
            </a:r>
            <a:endParaRPr lang="en-U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86200"/>
            <a:ext cx="38862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886200"/>
            <a:ext cx="38862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3" descr="sec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295400"/>
            <a:ext cx="3886201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295400"/>
            <a:ext cx="3886200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9800" y="411718"/>
            <a:ext cx="48006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একটু চিন্তা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00200"/>
            <a:ext cx="41148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 descr="b6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00200"/>
            <a:ext cx="41148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564118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953000"/>
            <a:ext cx="64008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ভুট্টা চাষে পরিচর্যা।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505200"/>
            <a:ext cx="8153400" cy="129837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ভুট্টা চাষ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882491"/>
            <a:ext cx="7467600" cy="155590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382000" cy="3962400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ভুট্টা চাষে সেচ প্রয়োগ সম্পর্কে বলতে পারবে।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ভুট্টা চাষে পোকাদমন ব্যবস্থাপনা সম্পর্কে ব্যাখ্যা করতে পারবে।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ভুট্টা ফসলের রোগ ও রোগ দমন পদ্ধতি বর্ণনা করতে পারবে।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ভুট্টা সংগ্রহ, মাড়াই ও ফলন সম্পর্কে বলতে পারবে।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533400"/>
            <a:ext cx="7315201" cy="838199"/>
          </a:xfrm>
          <a:prstGeom prst="ribbon">
            <a:avLst>
              <a:gd name="adj1" fmla="val 17238"/>
              <a:gd name="adj2" fmla="val 50000"/>
            </a:avLst>
          </a:prstGeom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-a.jpg"/>
          <p:cNvPicPr>
            <a:picLocks noChangeAspect="1"/>
          </p:cNvPicPr>
          <p:nvPr/>
        </p:nvPicPr>
        <p:blipFill>
          <a:blip r:embed="rId3"/>
          <a:srcRect l="11557" r="5236"/>
          <a:stretch>
            <a:fillRect/>
          </a:stretch>
        </p:blipFill>
        <p:spPr>
          <a:xfrm>
            <a:off x="304800" y="1447800"/>
            <a:ext cx="3276600" cy="38100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4"/>
          <a:srcRect l="77709" t="13174"/>
          <a:stretch>
            <a:fillRect/>
          </a:stretch>
        </p:blipFill>
        <p:spPr>
          <a:xfrm>
            <a:off x="7805054" y="2133600"/>
            <a:ext cx="1034146" cy="2510964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133600" y="359807"/>
            <a:ext cx="48768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ভুট্টার জমিতে সেচ প্রয়োগ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5593318"/>
            <a:ext cx="80010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ভুট্টার আশানুরূপ ফল পেতে হলে রবি মৌসুমে ৩-৪ টি সেচ দিতে হয়।</a:t>
            </a:r>
          </a:p>
        </p:txBody>
      </p:sp>
      <p:pic>
        <p:nvPicPr>
          <p:cNvPr id="18" name="Picture 17" descr="rice-plant.jpg"/>
          <p:cNvPicPr>
            <a:picLocks noChangeAspect="1"/>
          </p:cNvPicPr>
          <p:nvPr/>
        </p:nvPicPr>
        <p:blipFill>
          <a:blip r:embed="rId4"/>
          <a:srcRect l="59442" t="13049" r="20125"/>
          <a:stretch>
            <a:fillRect/>
          </a:stretch>
        </p:blipFill>
        <p:spPr>
          <a:xfrm>
            <a:off x="6481432" y="2133600"/>
            <a:ext cx="1062368" cy="25146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9" name="Picture 18" descr="rice-plant.jpg"/>
          <p:cNvPicPr>
            <a:picLocks noChangeAspect="1"/>
          </p:cNvPicPr>
          <p:nvPr/>
        </p:nvPicPr>
        <p:blipFill>
          <a:blip r:embed="rId4"/>
          <a:srcRect l="42724" t="13928" r="38700"/>
          <a:stretch>
            <a:fillRect/>
          </a:stretch>
        </p:blipFill>
        <p:spPr>
          <a:xfrm>
            <a:off x="5153378" y="2133601"/>
            <a:ext cx="1062368" cy="25146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20" name="Picture 19" descr="rice-plant.jpg"/>
          <p:cNvPicPr>
            <a:picLocks noChangeAspect="1"/>
          </p:cNvPicPr>
          <p:nvPr/>
        </p:nvPicPr>
        <p:blipFill>
          <a:blip r:embed="rId4"/>
          <a:srcRect l="14861" t="13928" r="68421"/>
          <a:stretch>
            <a:fillRect/>
          </a:stretch>
        </p:blipFill>
        <p:spPr>
          <a:xfrm>
            <a:off x="3814432" y="2133601"/>
            <a:ext cx="1062368" cy="25146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733800" y="4678918"/>
            <a:ext cx="1219200" cy="578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১ম সেচ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0" y="4678918"/>
            <a:ext cx="1295400" cy="578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২য় সেচ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4678918"/>
            <a:ext cx="1219200" cy="578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৩য় সেচ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6200" y="4678918"/>
            <a:ext cx="1219200" cy="5788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৪র্থ সেচ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800" y="1447800"/>
            <a:ext cx="5105400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ভুট্টার সেচ দেওয়ার সময়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257800"/>
            <a:ext cx="83820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ভুট্টার চারা অবস্থায় কাটুই পোকার লার্ভা গাছের গোড়া কেটে দেয়।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953000"/>
            <a:ext cx="8382000" cy="11918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কেটে ফেলা গাছের চারপাশে খুড়ে পোকার লার্ভা বের করে মেরে ফেলতে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1-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0"/>
            <a:ext cx="4191000" cy="29718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Picture 2" descr="whe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16" y="1600200"/>
            <a:ext cx="4176584" cy="29718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15308" y="381000"/>
            <a:ext cx="4466492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ভুট্টার পোকা দমন ব্যবস্থাপনা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  <p:pic>
        <p:nvPicPr>
          <p:cNvPr id="8" name="Picture 7" descr="whe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416" y="1329105"/>
            <a:ext cx="4481384" cy="3513990"/>
          </a:xfrm>
          <a:prstGeom prst="round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1071</Words>
  <Application>Microsoft Office PowerPoint</Application>
  <PresentationFormat>On-screen Show (4:3)</PresentationFormat>
  <Paragraphs>183</Paragraphs>
  <Slides>25</Slides>
  <Notes>20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PowerPoint Presentation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MC_14_Agri_VII_Chpt_5_Lesson_1_ System of maize cultivation _Apurba Faridpur. - Copy</dc:title>
  <dc:subject>Agriculture_Model _Conten_ class _7</dc:subject>
  <dc:creator>Apurba Kumar Das; FARIDPURGOVT. GIRLS'S</dc:creator>
  <cp:lastModifiedBy>Samsung</cp:lastModifiedBy>
  <cp:revision>132</cp:revision>
  <dcterms:created xsi:type="dcterms:W3CDTF">2015-05-29T03:38:30Z</dcterms:created>
  <dcterms:modified xsi:type="dcterms:W3CDTF">2016-08-06T10:42:51Z</dcterms:modified>
</cp:coreProperties>
</file>